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F5F7-0283-4974-808F-5D124F284A6C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800F-F828-4703-A2A3-29FE5438C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53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F5F7-0283-4974-808F-5D124F284A6C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800F-F828-4703-A2A3-29FE5438C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903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F5F7-0283-4974-808F-5D124F284A6C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800F-F828-4703-A2A3-29FE5438C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70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F5F7-0283-4974-808F-5D124F284A6C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800F-F828-4703-A2A3-29FE5438C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608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F5F7-0283-4974-808F-5D124F284A6C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800F-F828-4703-A2A3-29FE5438C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725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F5F7-0283-4974-808F-5D124F284A6C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800F-F828-4703-A2A3-29FE5438C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3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F5F7-0283-4974-808F-5D124F284A6C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800F-F828-4703-A2A3-29FE5438C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745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F5F7-0283-4974-808F-5D124F284A6C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800F-F828-4703-A2A3-29FE5438C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513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F5F7-0283-4974-808F-5D124F284A6C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800F-F828-4703-A2A3-29FE5438C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148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F5F7-0283-4974-808F-5D124F284A6C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800F-F828-4703-A2A3-29FE5438C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141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F5F7-0283-4974-808F-5D124F284A6C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800F-F828-4703-A2A3-29FE5438C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932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6F5F7-0283-4974-808F-5D124F284A6C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5800F-F828-4703-A2A3-29FE5438C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167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1" r="8300" b="-14069"/>
          <a:stretch/>
        </p:blipFill>
        <p:spPr>
          <a:xfrm>
            <a:off x="736599" y="177800"/>
            <a:ext cx="10861041" cy="104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058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sharad</dc:creator>
  <cp:lastModifiedBy>sharad</cp:lastModifiedBy>
  <cp:revision>2</cp:revision>
  <dcterms:created xsi:type="dcterms:W3CDTF">2021-09-12T10:17:09Z</dcterms:created>
  <dcterms:modified xsi:type="dcterms:W3CDTF">2021-09-12T10:17:36Z</dcterms:modified>
</cp:coreProperties>
</file>