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F5F7-0283-4974-808F-5D124F284A6C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800F-F828-4703-A2A3-29FE543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5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F5F7-0283-4974-808F-5D124F284A6C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800F-F828-4703-A2A3-29FE543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0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F5F7-0283-4974-808F-5D124F284A6C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800F-F828-4703-A2A3-29FE543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F5F7-0283-4974-808F-5D124F284A6C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800F-F828-4703-A2A3-29FE543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0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F5F7-0283-4974-808F-5D124F284A6C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800F-F828-4703-A2A3-29FE543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2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F5F7-0283-4974-808F-5D124F284A6C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800F-F828-4703-A2A3-29FE543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F5F7-0283-4974-808F-5D124F284A6C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800F-F828-4703-A2A3-29FE543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4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F5F7-0283-4974-808F-5D124F284A6C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800F-F828-4703-A2A3-29FE543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1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F5F7-0283-4974-808F-5D124F284A6C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800F-F828-4703-A2A3-29FE543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4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F5F7-0283-4974-808F-5D124F284A6C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800F-F828-4703-A2A3-29FE543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4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F5F7-0283-4974-808F-5D124F284A6C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800F-F828-4703-A2A3-29FE543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3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6F5F7-0283-4974-808F-5D124F284A6C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5800F-F828-4703-A2A3-29FE5438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6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" r="8300" b="-14069"/>
          <a:stretch/>
        </p:blipFill>
        <p:spPr>
          <a:xfrm>
            <a:off x="736599" y="177800"/>
            <a:ext cx="10861041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05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sharad</dc:creator>
  <cp:lastModifiedBy>sharad</cp:lastModifiedBy>
  <cp:revision>2</cp:revision>
  <dcterms:created xsi:type="dcterms:W3CDTF">2021-09-12T10:17:09Z</dcterms:created>
  <dcterms:modified xsi:type="dcterms:W3CDTF">2021-09-12T10:17:36Z</dcterms:modified>
</cp:coreProperties>
</file>